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5"/>
  </p:notesMasterIdLst>
  <p:sldIdLst>
    <p:sldId id="300" r:id="rId6"/>
    <p:sldId id="286" r:id="rId7"/>
    <p:sldId id="264" r:id="rId8"/>
    <p:sldId id="298" r:id="rId9"/>
    <p:sldId id="293" r:id="rId10"/>
    <p:sldId id="294" r:id="rId11"/>
    <p:sldId id="295" r:id="rId12"/>
    <p:sldId id="296" r:id="rId13"/>
    <p:sldId id="29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83F"/>
    <a:srgbClr val="FBA93D"/>
    <a:srgbClr val="716557"/>
    <a:srgbClr val="B95659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0470B9-B1B4-445A-A229-4C83E2575939}" v="28" dt="2024-02-27T15:55:34.5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08" autoAdjust="0"/>
    <p:restoredTop sz="95697" autoAdjust="0"/>
  </p:normalViewPr>
  <p:slideViewPr>
    <p:cSldViewPr snapToGrid="0">
      <p:cViewPr varScale="1">
        <p:scale>
          <a:sx n="56" d="100"/>
          <a:sy n="56" d="100"/>
        </p:scale>
        <p:origin x="1075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lian Alcorn" userId="S::gill_alcorn@wycliffeassociates.org::6bd34c75-7694-4bed-b49b-bd31e3f4958d" providerId="AD" clId="Web-{4FD97B26-EE57-3DEB-11B9-24D389A6DEFC}"/>
    <pc:docChg chg="modSld">
      <pc:chgData name="Gillian Alcorn" userId="S::gill_alcorn@wycliffeassociates.org::6bd34c75-7694-4bed-b49b-bd31e3f4958d" providerId="AD" clId="Web-{4FD97B26-EE57-3DEB-11B9-24D389A6DEFC}" dt="2023-10-26T09:55:25.765" v="3" actId="14100"/>
      <pc:docMkLst>
        <pc:docMk/>
      </pc:docMkLst>
      <pc:sldChg chg="modSp">
        <pc:chgData name="Gillian Alcorn" userId="S::gill_alcorn@wycliffeassociates.org::6bd34c75-7694-4bed-b49b-bd31e3f4958d" providerId="AD" clId="Web-{4FD97B26-EE57-3DEB-11B9-24D389A6DEFC}" dt="2023-10-26T09:55:25.765" v="3" actId="14100"/>
        <pc:sldMkLst>
          <pc:docMk/>
          <pc:sldMk cId="821038958" sldId="295"/>
        </pc:sldMkLst>
        <pc:picChg chg="mod">
          <ac:chgData name="Gillian Alcorn" userId="S::gill_alcorn@wycliffeassociates.org::6bd34c75-7694-4bed-b49b-bd31e3f4958d" providerId="AD" clId="Web-{4FD97B26-EE57-3DEB-11B9-24D389A6DEFC}" dt="2023-10-26T09:55:25.765" v="3" actId="14100"/>
          <ac:picMkLst>
            <pc:docMk/>
            <pc:sldMk cId="821038958" sldId="295"/>
            <ac:picMk id="16" creationId="{7DBBE906-373A-1EF9-89FC-84389E1A22CA}"/>
          </ac:picMkLst>
        </pc:picChg>
      </pc:sldChg>
    </pc:docChg>
  </pc:docChgLst>
  <pc:docChgLst>
    <pc:chgData name="Deborah Shaw" userId="S::deborah_shaw@wycliffeassociates.org::79bf7848-a030-4096-934a-3abbfde4984a" providerId="AD" clId="Web-{8A6B57D1-963B-BCED-37FC-F40895620D9A}"/>
    <pc:docChg chg="delSld">
      <pc:chgData name="Deborah Shaw" userId="S::deborah_shaw@wycliffeassociates.org::79bf7848-a030-4096-934a-3abbfde4984a" providerId="AD" clId="Web-{8A6B57D1-963B-BCED-37FC-F40895620D9A}" dt="2023-12-18T20:24:49.599" v="0"/>
      <pc:docMkLst>
        <pc:docMk/>
      </pc:docMkLst>
      <pc:sldChg chg="del">
        <pc:chgData name="Deborah Shaw" userId="S::deborah_shaw@wycliffeassociates.org::79bf7848-a030-4096-934a-3abbfde4984a" providerId="AD" clId="Web-{8A6B57D1-963B-BCED-37FC-F40895620D9A}" dt="2023-12-18T20:24:49.599" v="0"/>
        <pc:sldMkLst>
          <pc:docMk/>
          <pc:sldMk cId="3072800876" sldId="280"/>
        </pc:sldMkLst>
      </pc:sldChg>
    </pc:docChg>
  </pc:docChgLst>
  <pc:docChgLst>
    <pc:chgData name="Deborah Shaw" userId="S::deborah_shaw@wycliffeassociates.org::79bf7848-a030-4096-934a-3abbfde4984a" providerId="AD" clId="Web-{DCE2F823-BFED-F7F6-88DC-3E4FA78432A1}"/>
    <pc:docChg chg="sldOrd">
      <pc:chgData name="Deborah Shaw" userId="S::deborah_shaw@wycliffeassociates.org::79bf7848-a030-4096-934a-3abbfde4984a" providerId="AD" clId="Web-{DCE2F823-BFED-F7F6-88DC-3E4FA78432A1}" dt="2023-12-17T22:10:21.465" v="0"/>
      <pc:docMkLst>
        <pc:docMk/>
      </pc:docMkLst>
      <pc:sldChg chg="ord">
        <pc:chgData name="Deborah Shaw" userId="S::deborah_shaw@wycliffeassociates.org::79bf7848-a030-4096-934a-3abbfde4984a" providerId="AD" clId="Web-{DCE2F823-BFED-F7F6-88DC-3E4FA78432A1}" dt="2023-12-17T22:10:21.465" v="0"/>
        <pc:sldMkLst>
          <pc:docMk/>
          <pc:sldMk cId="3829610916" sldId="299"/>
        </pc:sldMkLst>
      </pc:sldChg>
    </pc:docChg>
  </pc:docChgLst>
  <pc:docChgLst>
    <pc:chgData name="Deborah Shaw" userId="79bf7848-a030-4096-934a-3abbfde4984a" providerId="ADAL" clId="{520470B9-B1B4-445A-A229-4C83E2575939}"/>
    <pc:docChg chg="modSld">
      <pc:chgData name="Deborah Shaw" userId="79bf7848-a030-4096-934a-3abbfde4984a" providerId="ADAL" clId="{520470B9-B1B4-445A-A229-4C83E2575939}" dt="2024-02-27T15:55:34.589" v="27"/>
      <pc:docMkLst>
        <pc:docMk/>
      </pc:docMkLst>
      <pc:sldChg chg="modAnim">
        <pc:chgData name="Deborah Shaw" userId="79bf7848-a030-4096-934a-3abbfde4984a" providerId="ADAL" clId="{520470B9-B1B4-445A-A229-4C83E2575939}" dt="2024-02-27T15:47:05.378" v="6"/>
        <pc:sldMkLst>
          <pc:docMk/>
          <pc:sldMk cId="3709445605" sldId="264"/>
        </pc:sldMkLst>
      </pc:sldChg>
      <pc:sldChg chg="modAnim">
        <pc:chgData name="Deborah Shaw" userId="79bf7848-a030-4096-934a-3abbfde4984a" providerId="ADAL" clId="{520470B9-B1B4-445A-A229-4C83E2575939}" dt="2024-02-27T15:46:52.737" v="5"/>
        <pc:sldMkLst>
          <pc:docMk/>
          <pc:sldMk cId="2055898700" sldId="286"/>
        </pc:sldMkLst>
      </pc:sldChg>
      <pc:sldChg chg="modAnim">
        <pc:chgData name="Deborah Shaw" userId="79bf7848-a030-4096-934a-3abbfde4984a" providerId="ADAL" clId="{520470B9-B1B4-445A-A229-4C83E2575939}" dt="2024-02-27T15:55:34.589" v="27"/>
        <pc:sldMkLst>
          <pc:docMk/>
          <pc:sldMk cId="1984317692" sldId="292"/>
        </pc:sldMkLst>
      </pc:sldChg>
      <pc:sldChg chg="modAnim">
        <pc:chgData name="Deborah Shaw" userId="79bf7848-a030-4096-934a-3abbfde4984a" providerId="ADAL" clId="{520470B9-B1B4-445A-A229-4C83E2575939}" dt="2024-02-27T15:47:38.851" v="12"/>
        <pc:sldMkLst>
          <pc:docMk/>
          <pc:sldMk cId="2897613016" sldId="293"/>
        </pc:sldMkLst>
      </pc:sldChg>
      <pc:sldChg chg="modAnim">
        <pc:chgData name="Deborah Shaw" userId="79bf7848-a030-4096-934a-3abbfde4984a" providerId="ADAL" clId="{520470B9-B1B4-445A-A229-4C83E2575939}" dt="2024-02-27T15:54:56.253" v="19"/>
        <pc:sldMkLst>
          <pc:docMk/>
          <pc:sldMk cId="821038958" sldId="295"/>
        </pc:sldMkLst>
      </pc:sldChg>
      <pc:sldChg chg="modAnim">
        <pc:chgData name="Deborah Shaw" userId="79bf7848-a030-4096-934a-3abbfde4984a" providerId="ADAL" clId="{520470B9-B1B4-445A-A229-4C83E2575939}" dt="2024-02-27T15:55:06.205" v="21"/>
        <pc:sldMkLst>
          <pc:docMk/>
          <pc:sldMk cId="1577488942" sldId="296"/>
        </pc:sldMkLst>
      </pc:sldChg>
      <pc:sldChg chg="modAnim">
        <pc:chgData name="Deborah Shaw" userId="79bf7848-a030-4096-934a-3abbfde4984a" providerId="ADAL" clId="{520470B9-B1B4-445A-A229-4C83E2575939}" dt="2024-02-27T15:47:19.831" v="8"/>
        <pc:sldMkLst>
          <pc:docMk/>
          <pc:sldMk cId="192974669" sldId="298"/>
        </pc:sldMkLst>
      </pc:sldChg>
    </pc:docChg>
  </pc:docChgLst>
  <pc:docChgLst>
    <pc:chgData name="Deborah Shaw" userId="79bf7848-a030-4096-934a-3abbfde4984a" providerId="ADAL" clId="{791D38F5-7A2A-4EC0-B544-69308D81CC38}"/>
    <pc:docChg chg="custSel delSld modSld">
      <pc:chgData name="Deborah Shaw" userId="79bf7848-a030-4096-934a-3abbfde4984a" providerId="ADAL" clId="{791D38F5-7A2A-4EC0-B544-69308D81CC38}" dt="2023-12-26T11:49:32.708" v="8" actId="2696"/>
      <pc:docMkLst>
        <pc:docMk/>
      </pc:docMkLst>
      <pc:sldChg chg="delSp del mod">
        <pc:chgData name="Deborah Shaw" userId="79bf7848-a030-4096-934a-3abbfde4984a" providerId="ADAL" clId="{791D38F5-7A2A-4EC0-B544-69308D81CC38}" dt="2023-12-26T11:49:32.708" v="8" actId="2696"/>
        <pc:sldMkLst>
          <pc:docMk/>
          <pc:sldMk cId="2126766571" sldId="260"/>
        </pc:sldMkLst>
        <pc:picChg chg="del">
          <ac:chgData name="Deborah Shaw" userId="79bf7848-a030-4096-934a-3abbfde4984a" providerId="ADAL" clId="{791D38F5-7A2A-4EC0-B544-69308D81CC38}" dt="2023-12-26T11:48:30.392" v="1" actId="21"/>
          <ac:picMkLst>
            <pc:docMk/>
            <pc:sldMk cId="2126766571" sldId="260"/>
            <ac:picMk id="3" creationId="{FCD270D0-DE69-4124-AC4D-00EB782D4099}"/>
          </ac:picMkLst>
        </pc:picChg>
      </pc:sldChg>
      <pc:sldChg chg="del">
        <pc:chgData name="Deborah Shaw" userId="79bf7848-a030-4096-934a-3abbfde4984a" providerId="ADAL" clId="{791D38F5-7A2A-4EC0-B544-69308D81CC38}" dt="2023-12-26T11:48:25.310" v="0" actId="2696"/>
        <pc:sldMkLst>
          <pc:docMk/>
          <pc:sldMk cId="3829610916" sldId="299"/>
        </pc:sldMkLst>
      </pc:sldChg>
      <pc:sldChg chg="modSp mod">
        <pc:chgData name="Deborah Shaw" userId="79bf7848-a030-4096-934a-3abbfde4984a" providerId="ADAL" clId="{791D38F5-7A2A-4EC0-B544-69308D81CC38}" dt="2023-12-26T11:49:27.907" v="7" actId="207"/>
        <pc:sldMkLst>
          <pc:docMk/>
          <pc:sldMk cId="3629754069" sldId="300"/>
        </pc:sldMkLst>
        <pc:spChg chg="mod">
          <ac:chgData name="Deborah Shaw" userId="79bf7848-a030-4096-934a-3abbfde4984a" providerId="ADAL" clId="{791D38F5-7A2A-4EC0-B544-69308D81CC38}" dt="2023-12-26T11:49:27.907" v="7" actId="207"/>
          <ac:spMkLst>
            <pc:docMk/>
            <pc:sldMk cId="3629754069" sldId="300"/>
            <ac:spMk id="3" creationId="{117E80A5-0A88-072D-D373-1B79DB1B2DCA}"/>
          </ac:spMkLst>
        </pc:spChg>
        <pc:picChg chg="mod">
          <ac:chgData name="Deborah Shaw" userId="79bf7848-a030-4096-934a-3abbfde4984a" providerId="ADAL" clId="{791D38F5-7A2A-4EC0-B544-69308D81CC38}" dt="2023-12-26T11:48:37.622" v="2" actId="14826"/>
          <ac:picMkLst>
            <pc:docMk/>
            <pc:sldMk cId="3629754069" sldId="300"/>
            <ac:picMk id="6" creationId="{4B1342BB-B465-1A3D-28BC-F5045ABD0A0E}"/>
          </ac:picMkLst>
        </pc:picChg>
      </pc:sldChg>
    </pc:docChg>
  </pc:docChgLst>
  <pc:docChgLst>
    <pc:chgData clId="Web-{DCE2F823-BFED-F7F6-88DC-3E4FA78432A1}"/>
    <pc:docChg chg="addSld">
      <pc:chgData name="" userId="" providerId="" clId="Web-{DCE2F823-BFED-F7F6-88DC-3E4FA78432A1}" dt="2023-12-17T22:10:18.262" v="0"/>
      <pc:docMkLst>
        <pc:docMk/>
      </pc:docMkLst>
      <pc:sldChg chg="add">
        <pc:chgData name="" userId="" providerId="" clId="Web-{DCE2F823-BFED-F7F6-88DC-3E4FA78432A1}" dt="2023-12-17T22:10:18.262" v="0"/>
        <pc:sldMkLst>
          <pc:docMk/>
          <pc:sldMk cId="3829610916" sldId="299"/>
        </pc:sldMkLst>
      </pc:sldChg>
    </pc:docChg>
  </pc:docChgLst>
  <pc:docChgLst>
    <pc:chgData name="Deborah Shaw" userId="S::deborah_shaw@wycliffeassociates.org::79bf7848-a030-4096-934a-3abbfde4984a" providerId="AD" clId="Web-{2B1E2EF3-34A2-B53A-8393-ED30C4A03C9B}"/>
    <pc:docChg chg="addSld modSld addMainMaster">
      <pc:chgData name="Deborah Shaw" userId="S::deborah_shaw@wycliffeassociates.org::79bf7848-a030-4096-934a-3abbfde4984a" providerId="AD" clId="Web-{2B1E2EF3-34A2-B53A-8393-ED30C4A03C9B}" dt="2023-12-19T05:04:48.500" v="8" actId="1076"/>
      <pc:docMkLst>
        <pc:docMk/>
      </pc:docMkLst>
      <pc:sldChg chg="delSp modSp add">
        <pc:chgData name="Deborah Shaw" userId="S::deborah_shaw@wycliffeassociates.org::79bf7848-a030-4096-934a-3abbfde4984a" providerId="AD" clId="Web-{2B1E2EF3-34A2-B53A-8393-ED30C4A03C9B}" dt="2023-12-19T05:04:48.500" v="8" actId="1076"/>
        <pc:sldMkLst>
          <pc:docMk/>
          <pc:sldMk cId="3629754069" sldId="300"/>
        </pc:sldMkLst>
        <pc:spChg chg="mod">
          <ac:chgData name="Deborah Shaw" userId="S::deborah_shaw@wycliffeassociates.org::79bf7848-a030-4096-934a-3abbfde4984a" providerId="AD" clId="Web-{2B1E2EF3-34A2-B53A-8393-ED30C4A03C9B}" dt="2023-12-19T05:04:24.389" v="3" actId="20577"/>
          <ac:spMkLst>
            <pc:docMk/>
            <pc:sldMk cId="3629754069" sldId="300"/>
            <ac:spMk id="3" creationId="{117E80A5-0A88-072D-D373-1B79DB1B2DCA}"/>
          </ac:spMkLst>
        </pc:spChg>
        <pc:spChg chg="mod">
          <ac:chgData name="Deborah Shaw" userId="S::deborah_shaw@wycliffeassociates.org::79bf7848-a030-4096-934a-3abbfde4984a" providerId="AD" clId="Web-{2B1E2EF3-34A2-B53A-8393-ED30C4A03C9B}" dt="2023-12-19T05:04:48.500" v="8" actId="1076"/>
          <ac:spMkLst>
            <pc:docMk/>
            <pc:sldMk cId="3629754069" sldId="300"/>
            <ac:spMk id="7" creationId="{6D1C5468-2E27-9AF9-E8A7-9D00C2F6695F}"/>
          </ac:spMkLst>
        </pc:spChg>
        <pc:spChg chg="del">
          <ac:chgData name="Deborah Shaw" userId="S::deborah_shaw@wycliffeassociates.org::79bf7848-a030-4096-934a-3abbfde4984a" providerId="AD" clId="Web-{2B1E2EF3-34A2-B53A-8393-ED30C4A03C9B}" dt="2023-12-19T05:04:43.687" v="7"/>
          <ac:spMkLst>
            <pc:docMk/>
            <pc:sldMk cId="3629754069" sldId="300"/>
            <ac:spMk id="9" creationId="{EA4776F2-8249-1257-551D-80D9CD0F0596}"/>
          </ac:spMkLst>
        </pc:spChg>
      </pc:sldChg>
      <pc:sldMasterChg chg="add addSldLayout">
        <pc:chgData name="Deborah Shaw" userId="S::deborah_shaw@wycliffeassociates.org::79bf7848-a030-4096-934a-3abbfde4984a" providerId="AD" clId="Web-{2B1E2EF3-34A2-B53A-8393-ED30C4A03C9B}" dt="2023-12-19T05:04:13.405" v="0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2B1E2EF3-34A2-B53A-8393-ED30C4A03C9B}" dt="2023-12-19T05:04:13.405" v="0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3613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But all things that are exposed are made manifest by the light, for whatever makes manifest is light (Eph. 5:13). </a:t>
            </a:r>
            <a:endParaRPr lang="en-US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/>
                <a:ea typeface="Times New Roman" panose="02020603050405020304" pitchFamily="18" charset="0"/>
                <a:cs typeface="Arial"/>
              </a:rPr>
              <a:t>All S</a:t>
            </a:r>
            <a:r>
              <a:rPr lang="en-US" sz="1600" dirty="0">
                <a:effectLst/>
                <a:latin typeface="Calibri"/>
                <a:ea typeface="Times New Roman" panose="02020603050405020304" pitchFamily="18" charset="0"/>
                <a:cs typeface="Arial"/>
              </a:rPr>
              <a:t>cripture is taken from the New King James Version®. © 1982 by Thomas Nelson, Inc. Used by permission. All rights reserved.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88244" y="4482725"/>
            <a:ext cx="3040036" cy="1200329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/>
                <a:ea typeface="+mj-ea"/>
                <a:cs typeface="Arial"/>
              </a:rPr>
              <a:t>Checking Resources</a:t>
            </a:r>
            <a:endParaRPr lang="en-US" sz="3600" dirty="0">
              <a:solidFill>
                <a:srgbClr val="B95659"/>
              </a:solidFill>
              <a:latin typeface="Arial"/>
              <a:ea typeface="+mj-ea"/>
              <a:cs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6750259-28B3-4499-AB0A-AB3DE25CEEC6}"/>
              </a:ext>
            </a:extLst>
          </p:cNvPr>
          <p:cNvSpPr/>
          <p:nvPr/>
        </p:nvSpPr>
        <p:spPr>
          <a:xfrm>
            <a:off x="0" y="1745788"/>
            <a:ext cx="9144000" cy="3657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EE4E4-C5DC-4A7D-B97C-AB4051708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363" y="2157380"/>
            <a:ext cx="1207657" cy="1207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DF09B2-8964-42C2-9C49-E14CEAF9B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28" y="2157380"/>
            <a:ext cx="1207657" cy="12076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7672E99-7192-4CC3-88BD-AC03193B2D44}"/>
              </a:ext>
            </a:extLst>
          </p:cNvPr>
          <p:cNvSpPr txBox="1"/>
          <p:nvPr/>
        </p:nvSpPr>
        <p:spPr>
          <a:xfrm>
            <a:off x="1714684" y="3574588"/>
            <a:ext cx="2237014" cy="85395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Translation Notes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5D1A4E-220D-4871-812F-BC0396586650}"/>
              </a:ext>
            </a:extLst>
          </p:cNvPr>
          <p:cNvSpPr txBox="1"/>
          <p:nvPr/>
        </p:nvSpPr>
        <p:spPr>
          <a:xfrm>
            <a:off x="5217657" y="3561245"/>
            <a:ext cx="2237014" cy="85395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Translation Words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13A686-80EC-4DFC-4C08-4BDCF4F7DEF3}"/>
              </a:ext>
            </a:extLst>
          </p:cNvPr>
          <p:cNvSpPr/>
          <p:nvPr/>
        </p:nvSpPr>
        <p:spPr>
          <a:xfrm>
            <a:off x="1530857" y="4524367"/>
            <a:ext cx="2604667" cy="783193"/>
          </a:xfrm>
          <a:prstGeom prst="round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Checking for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946B97D-3A39-99DE-B233-729E680D6278}"/>
              </a:ext>
            </a:extLst>
          </p:cNvPr>
          <p:cNvSpPr/>
          <p:nvPr/>
        </p:nvSpPr>
        <p:spPr>
          <a:xfrm>
            <a:off x="5090280" y="4517696"/>
            <a:ext cx="2604667" cy="783193"/>
          </a:xfrm>
          <a:prstGeom prst="round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Checking for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1165C-A473-E0B5-DCD3-1343A3308255}"/>
              </a:ext>
            </a:extLst>
          </p:cNvPr>
          <p:cNvSpPr txBox="1"/>
          <p:nvPr/>
        </p:nvSpPr>
        <p:spPr>
          <a:xfrm>
            <a:off x="1518180" y="372489"/>
            <a:ext cx="6107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B95659"/>
                </a:solidFill>
                <a:latin typeface="+mj-lt"/>
              </a:rPr>
              <a:t>WA Checking </a:t>
            </a:r>
            <a:r>
              <a:rPr lang="en-US" sz="3200" b="1" dirty="0">
                <a:solidFill>
                  <a:srgbClr val="B95659"/>
                </a:solidFill>
                <a:latin typeface="+mj-lt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055898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2531360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Steps of MAST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D3DDF-024B-408D-B16F-2F02241E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9E5928-572B-4880-A6BF-E5F72A8F1D3C}"/>
              </a:ext>
            </a:extLst>
          </p:cNvPr>
          <p:cNvSpPr txBox="1"/>
          <p:nvPr/>
        </p:nvSpPr>
        <p:spPr>
          <a:xfrm>
            <a:off x="527653" y="2567008"/>
            <a:ext cx="2509565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Drafting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0CBE0-7A09-4871-B7C3-99687A33D0D1}"/>
              </a:ext>
            </a:extLst>
          </p:cNvPr>
          <p:cNvSpPr txBox="1"/>
          <p:nvPr/>
        </p:nvSpPr>
        <p:spPr>
          <a:xfrm>
            <a:off x="6027963" y="2567008"/>
            <a:ext cx="2835932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2A223-F66F-4B13-8B58-2FF096AC2185}"/>
              </a:ext>
            </a:extLst>
          </p:cNvPr>
          <p:cNvSpPr txBox="1"/>
          <p:nvPr/>
        </p:nvSpPr>
        <p:spPr>
          <a:xfrm>
            <a:off x="355096" y="3305466"/>
            <a:ext cx="2843894" cy="2114810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Consume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Verbalize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Chunk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Blind Draft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61102-9561-4346-927F-38B586F30AA6}"/>
              </a:ext>
            </a:extLst>
          </p:cNvPr>
          <p:cNvSpPr txBox="1"/>
          <p:nvPr/>
        </p:nvSpPr>
        <p:spPr>
          <a:xfrm>
            <a:off x="6023982" y="3305466"/>
            <a:ext cx="2843894" cy="2509982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Keyword check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Verse-by-verse check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7E84C-ADF4-1FFD-D183-CA2BB08DB26A}"/>
              </a:ext>
            </a:extLst>
          </p:cNvPr>
          <p:cNvSpPr/>
          <p:nvPr/>
        </p:nvSpPr>
        <p:spPr>
          <a:xfrm>
            <a:off x="5755896" y="1753298"/>
            <a:ext cx="3200400" cy="452808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9C98C0-9FE1-473F-8D25-1CF6A1AA7359}"/>
              </a:ext>
            </a:extLst>
          </p:cNvPr>
          <p:cNvSpPr/>
          <p:nvPr/>
        </p:nvSpPr>
        <p:spPr>
          <a:xfrm>
            <a:off x="4572000" y="2531360"/>
            <a:ext cx="4572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AECF9-828C-4291-8419-99A51EE76142}"/>
              </a:ext>
            </a:extLst>
          </p:cNvPr>
          <p:cNvSpPr txBox="1"/>
          <p:nvPr/>
        </p:nvSpPr>
        <p:spPr>
          <a:xfrm>
            <a:off x="6027963" y="2567008"/>
            <a:ext cx="2835932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2DA493-9FA4-452C-852A-4AD121D8A99F}"/>
              </a:ext>
            </a:extLst>
          </p:cNvPr>
          <p:cNvSpPr txBox="1"/>
          <p:nvPr/>
        </p:nvSpPr>
        <p:spPr>
          <a:xfrm>
            <a:off x="6023982" y="3305466"/>
            <a:ext cx="2843894" cy="2509982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 word check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Verse-by-verse check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7AFAA7-068B-426D-AC9F-04874C2BBB0B}"/>
              </a:ext>
            </a:extLst>
          </p:cNvPr>
          <p:cNvSpPr txBox="1"/>
          <p:nvPr/>
        </p:nvSpPr>
        <p:spPr>
          <a:xfrm>
            <a:off x="-20564" y="8163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DB0CB7-B27E-485A-AEFE-553AFB5707E2}"/>
              </a:ext>
            </a:extLst>
          </p:cNvPr>
          <p:cNvSpPr txBox="1"/>
          <p:nvPr/>
        </p:nvSpPr>
        <p:spPr>
          <a:xfrm>
            <a:off x="161370" y="2740421"/>
            <a:ext cx="2954668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Which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resources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help with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each step?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7E0129-2020-43C7-8E1A-C86AFDECCF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974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BBADCE-E8A1-49F6-979F-C8B3828C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D90B8-CF03-4EC7-A9EA-06FFF9D0F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74" y="2751304"/>
            <a:ext cx="2719818" cy="1355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44816-21EB-44E1-A228-8EB6B784A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309" y="2933826"/>
            <a:ext cx="2868942" cy="9903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14C9E5-C488-481A-9895-2B4559E22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1" b="6641"/>
          <a:stretch/>
        </p:blipFill>
        <p:spPr>
          <a:xfrm>
            <a:off x="3317218" y="2258500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409118-B0C8-111C-D409-2BAC3B009962}"/>
              </a:ext>
            </a:extLst>
          </p:cNvPr>
          <p:cNvSpPr txBox="1"/>
          <p:nvPr/>
        </p:nvSpPr>
        <p:spPr>
          <a:xfrm>
            <a:off x="1180619" y="5315223"/>
            <a:ext cx="69563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83A83F"/>
                </a:solidFill>
              </a:rPr>
              <a:t>bibleineverylanguage.org</a:t>
            </a:r>
            <a:endParaRPr lang="en-US" sz="2800" b="1" dirty="0">
              <a:solidFill>
                <a:srgbClr val="83A83F"/>
              </a:solidFill>
            </a:endParaRPr>
          </a:p>
          <a:p>
            <a:pPr algn="ctr"/>
            <a:r>
              <a:rPr lang="en-US" sz="2400" b="1">
                <a:solidFill>
                  <a:srgbClr val="83A83F"/>
                </a:solidFill>
              </a:rPr>
              <a:t>Print out PDFs</a:t>
            </a:r>
            <a:endParaRPr lang="en-US" sz="2400" b="1" dirty="0">
              <a:solidFill>
                <a:srgbClr val="83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61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15131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3" y="57114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E3477-6955-4F0A-ACE6-F0B3AB6C68BF}"/>
              </a:ext>
            </a:extLst>
          </p:cNvPr>
          <p:cNvSpPr txBox="1"/>
          <p:nvPr/>
        </p:nvSpPr>
        <p:spPr>
          <a:xfrm>
            <a:off x="2220686" y="3571847"/>
            <a:ext cx="4702628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Read</a:t>
            </a:r>
            <a:br>
              <a:rPr lang="en-US" sz="36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36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Matthew 12:9–14 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</p:spTree>
    <p:extLst>
      <p:ext uri="{BB962C8B-B14F-4D97-AF65-F5344CB8AC3E}">
        <p14:creationId xmlns:p14="http://schemas.microsoft.com/office/powerpoint/2010/main" val="223062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89F60-D60C-5B0E-685A-024A08B88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81" y="267953"/>
            <a:ext cx="1036315" cy="1036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B81ADB-9E09-7113-1465-2E6018B5C29E}"/>
              </a:ext>
            </a:extLst>
          </p:cNvPr>
          <p:cNvSpPr txBox="1"/>
          <p:nvPr/>
        </p:nvSpPr>
        <p:spPr>
          <a:xfrm>
            <a:off x="2820192" y="555277"/>
            <a:ext cx="4164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83A83F"/>
                </a:solidFill>
              </a:rPr>
              <a:t>Translation Notes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7C896A-F7D3-86A6-06EC-FD9621B0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r="2057"/>
          <a:stretch/>
        </p:blipFill>
        <p:spPr>
          <a:xfrm>
            <a:off x="195006" y="1283088"/>
            <a:ext cx="8659433" cy="741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158C15-18CF-CE95-5FF0-25077961E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6" y="1968738"/>
            <a:ext cx="8559115" cy="10371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35E61B-88CE-8E03-EB96-A461DF4F4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6" y="2899041"/>
            <a:ext cx="8182875" cy="728136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7DBBE906-373A-1EF9-89FC-84389E1A2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1" y="3564179"/>
            <a:ext cx="8579896" cy="10301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8E4B51-5BF2-64D4-D842-5E7FF12E9F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3534"/>
          <a:stretch/>
        </p:blipFill>
        <p:spPr>
          <a:xfrm>
            <a:off x="144846" y="4648617"/>
            <a:ext cx="7330992" cy="728137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E11AD966-62F2-A331-57B4-CB4C7A3F0B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8" y="5440430"/>
            <a:ext cx="8572649" cy="12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38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81ADB-9E09-7113-1465-2E6018B5C29E}"/>
              </a:ext>
            </a:extLst>
          </p:cNvPr>
          <p:cNvSpPr txBox="1"/>
          <p:nvPr/>
        </p:nvSpPr>
        <p:spPr>
          <a:xfrm>
            <a:off x="3082834" y="597506"/>
            <a:ext cx="4164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83A83F"/>
                </a:solidFill>
              </a:rPr>
              <a:t>Translation Words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E37B90-35C7-AA77-A069-6CCA3CB85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352" y="332412"/>
            <a:ext cx="1004963" cy="1004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897DAD-6249-9A6F-132E-10090D32D5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r="2057"/>
          <a:stretch/>
        </p:blipFill>
        <p:spPr>
          <a:xfrm>
            <a:off x="254640" y="1382464"/>
            <a:ext cx="8659433" cy="741708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83CA6-DC8B-69B2-49DB-34A8CAB52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60" y="2124172"/>
            <a:ext cx="2056074" cy="1475262"/>
          </a:xfrm>
          <a:prstGeom prst="rect">
            <a:avLst/>
          </a:prstGeom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8D022F2-FA3E-37DE-A3A3-87686421E7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1" y="3712131"/>
            <a:ext cx="8383076" cy="287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8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9C98C0-9FE1-473F-8D25-1CF6A1AA7359}"/>
              </a:ext>
            </a:extLst>
          </p:cNvPr>
          <p:cNvSpPr/>
          <p:nvPr/>
        </p:nvSpPr>
        <p:spPr>
          <a:xfrm>
            <a:off x="4572000" y="2531360"/>
            <a:ext cx="4572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AECF9-828C-4291-8419-99A51EE76142}"/>
              </a:ext>
            </a:extLst>
          </p:cNvPr>
          <p:cNvSpPr txBox="1"/>
          <p:nvPr/>
        </p:nvSpPr>
        <p:spPr>
          <a:xfrm>
            <a:off x="6027963" y="2567008"/>
            <a:ext cx="2835932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2DA493-9FA4-452C-852A-4AD121D8A99F}"/>
              </a:ext>
            </a:extLst>
          </p:cNvPr>
          <p:cNvSpPr txBox="1"/>
          <p:nvPr/>
        </p:nvSpPr>
        <p:spPr>
          <a:xfrm>
            <a:off x="6023982" y="3305466"/>
            <a:ext cx="2843894" cy="2509982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 word check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Verse-by-verse check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7AFAA7-068B-426D-AC9F-04874C2BBB0B}"/>
              </a:ext>
            </a:extLst>
          </p:cNvPr>
          <p:cNvSpPr txBox="1"/>
          <p:nvPr/>
        </p:nvSpPr>
        <p:spPr>
          <a:xfrm>
            <a:off x="-20564" y="8163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DB0CB7-B27E-485A-AEFE-553AFB5707E2}"/>
              </a:ext>
            </a:extLst>
          </p:cNvPr>
          <p:cNvSpPr txBox="1"/>
          <p:nvPr/>
        </p:nvSpPr>
        <p:spPr>
          <a:xfrm>
            <a:off x="161369" y="2740421"/>
            <a:ext cx="3318537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How would you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use these resources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with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each step?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7E0129-2020-43C7-8E1A-C86AFDECCF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Props1.xml><?xml version="1.0" encoding="utf-8"?>
<ds:datastoreItem xmlns:ds="http://schemas.openxmlformats.org/officeDocument/2006/customXml" ds:itemID="{174BAAF6-0E9B-4F7C-92F3-0B27161E566D}"/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schemas.openxmlformats.org/package/2006/metadata/core-properties"/>
    <ds:schemaRef ds:uri="9ede4979-7183-4f81-a394-71c40c9222c4"/>
    <ds:schemaRef ds:uri="http://purl.org/dc/elements/1.1/"/>
    <ds:schemaRef ds:uri="http://schemas.microsoft.com/sharepoint/v3"/>
    <ds:schemaRef ds:uri="http://schemas.microsoft.com/office/2006/metadata/properties"/>
    <ds:schemaRef ds:uri="http://schemas.microsoft.com/office/2006/documentManagement/types"/>
    <ds:schemaRef ds:uri="038937e4-20c5-4a73-b245-175c4ead9603"/>
    <ds:schemaRef ds:uri="http://schemas.microsoft.com/office/infopath/2007/PartnerControls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8287</TotalTime>
  <Words>153</Words>
  <Application>Microsoft Office PowerPoint</Application>
  <PresentationFormat>On-screen Show (4:3)</PresentationFormat>
  <Paragraphs>48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Times New Roman</vt:lpstr>
      <vt:lpstr>Office Theme</vt:lpstr>
      <vt:lpstr>Office Theme</vt:lpstr>
      <vt:lpstr>PowerPoint Presentation</vt:lpstr>
      <vt:lpstr>PowerPoint Presentation</vt:lpstr>
      <vt:lpstr>The Steps of MAST</vt:lpstr>
      <vt:lpstr>PowerPoint Presentation</vt:lpstr>
      <vt:lpstr>Accessing the Resources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216</cp:revision>
  <dcterms:created xsi:type="dcterms:W3CDTF">2019-03-18T18:21:25Z</dcterms:created>
  <dcterms:modified xsi:type="dcterms:W3CDTF">2024-02-27T15:55:36Z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